
<file path=[Content_Types].xml><?xml version="1.0" encoding="utf-8"?>
<Types xmlns="http://schemas.openxmlformats.org/package/2006/content-types">
  <Default Extension="jp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7" r:id="rId4"/>
    <p:sldMasterId id="2147483868" r:id="rId5"/>
    <p:sldMasterId id="2147483874" r:id="rId6"/>
    <p:sldMasterId id="2147483885" r:id="rId7"/>
    <p:sldMasterId id="2147483930" r:id="rId8"/>
    <p:sldMasterId id="2147483914" r:id="rId9"/>
  </p:sldMasterIdLst>
  <p:notesMasterIdLst>
    <p:notesMasterId r:id="rId22"/>
  </p:notesMasterIdLst>
  <p:sldIdLst>
    <p:sldId id="369" r:id="rId10"/>
    <p:sldId id="458" r:id="rId11"/>
    <p:sldId id="258" r:id="rId12"/>
    <p:sldId id="261" r:id="rId13"/>
    <p:sldId id="262" r:id="rId14"/>
    <p:sldId id="459" r:id="rId15"/>
    <p:sldId id="460" r:id="rId16"/>
    <p:sldId id="461" r:id="rId17"/>
    <p:sldId id="462" r:id="rId18"/>
    <p:sldId id="463" r:id="rId19"/>
    <p:sldId id="464" r:id="rId20"/>
    <p:sldId id="28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691E77D-91F8-E144-9445-162743A60DAF}">
          <p14:sldIdLst>
            <p14:sldId id="369"/>
            <p14:sldId id="458"/>
            <p14:sldId id="258"/>
            <p14:sldId id="261"/>
            <p14:sldId id="262"/>
            <p14:sldId id="459"/>
            <p14:sldId id="460"/>
            <p14:sldId id="461"/>
            <p14:sldId id="462"/>
            <p14:sldId id="463"/>
            <p14:sldId id="464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Mike Joyce" initials="MJ [9]" lastIdx="1" clrIdx="6"/>
  <p:cmAuthor id="1" name="Mike Joyce" initials="MJ" lastIdx="1" clrIdx="0"/>
  <p:cmAuthor id="2" name="Mike Joyce" initials="MJ [3]" lastIdx="1" clrIdx="1"/>
  <p:cmAuthor id="3" name="Mike Joyce" initials="MJ [2]" lastIdx="1" clrIdx="2"/>
  <p:cmAuthor id="4" name="Mike Joyce" initials="MJ [4]" lastIdx="1" clrIdx="3"/>
  <p:cmAuthor id="5" name="Mike Joyce" initials="MJ [5]" lastIdx="1" clrIdx="4"/>
  <p:cmAuthor id="6" name="Mike Joyce" initials="MJ [7]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12A7"/>
    <a:srgbClr val="595959"/>
    <a:srgbClr val="225E90"/>
    <a:srgbClr val="00B050"/>
    <a:srgbClr val="B00000"/>
    <a:srgbClr val="97A60A"/>
    <a:srgbClr val="008000"/>
    <a:srgbClr val="FFFFCC"/>
    <a:srgbClr val="7F7F7F"/>
    <a:srgbClr val="343C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5FD212-1908-4988-B0C0-3A4A34CA69FF}" v="3" dt="2021-05-16T18:56:47.2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45" autoAdjust="0"/>
    <p:restoredTop sz="84154"/>
  </p:normalViewPr>
  <p:slideViewPr>
    <p:cSldViewPr snapToGrid="0">
      <p:cViewPr varScale="1">
        <p:scale>
          <a:sx n="64" d="100"/>
          <a:sy n="64" d="100"/>
        </p:scale>
        <p:origin x="7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 Raghu Teja" userId="7717e8b2-e2cf-4703-b27a-f2b8757e5060" providerId="ADAL" clId="{403087C1-1EA7-4FBD-8D75-66BE5E923E0D}"/>
    <pc:docChg chg="modSld">
      <pc:chgData name="Sai Raghu Teja" userId="7717e8b2-e2cf-4703-b27a-f2b8757e5060" providerId="ADAL" clId="{403087C1-1EA7-4FBD-8D75-66BE5E923E0D}" dt="2021-05-10T07:10:04.849" v="1"/>
      <pc:docMkLst>
        <pc:docMk/>
      </pc:docMkLst>
      <pc:sldChg chg="modSp">
        <pc:chgData name="Sai Raghu Teja" userId="7717e8b2-e2cf-4703-b27a-f2b8757e5060" providerId="ADAL" clId="{403087C1-1EA7-4FBD-8D75-66BE5E923E0D}" dt="2021-05-10T07:10:04.849" v="1"/>
        <pc:sldMkLst>
          <pc:docMk/>
          <pc:sldMk cId="3737625214" sldId="464"/>
        </pc:sldMkLst>
        <pc:graphicFrameChg chg="mod">
          <ac:chgData name="Sai Raghu Teja" userId="7717e8b2-e2cf-4703-b27a-f2b8757e5060" providerId="ADAL" clId="{403087C1-1EA7-4FBD-8D75-66BE5E923E0D}" dt="2021-05-10T07:10:04.849" v="1"/>
          <ac:graphicFrameMkLst>
            <pc:docMk/>
            <pc:sldMk cId="3737625214" sldId="464"/>
            <ac:graphicFrameMk id="2" creationId="{3780BA77-91E1-4150-B7BA-63FC1EE2A5DF}"/>
          </ac:graphicFrameMkLst>
        </pc:graphicFrameChg>
      </pc:sldChg>
    </pc:docChg>
  </pc:docChgLst>
  <pc:docChgLst>
    <pc:chgData name="Sai Raghu Teja" userId="7717e8b2-e2cf-4703-b27a-f2b8757e5060" providerId="ADAL" clId="{F25FD212-1908-4988-B0C0-3A4A34CA69FF}"/>
    <pc:docChg chg="modSld">
      <pc:chgData name="Sai Raghu Teja" userId="7717e8b2-e2cf-4703-b27a-f2b8757e5060" providerId="ADAL" clId="{F25FD212-1908-4988-B0C0-3A4A34CA69FF}" dt="2021-05-16T18:56:19.445" v="0"/>
      <pc:docMkLst>
        <pc:docMk/>
      </pc:docMkLst>
      <pc:sldChg chg="modSp">
        <pc:chgData name="Sai Raghu Teja" userId="7717e8b2-e2cf-4703-b27a-f2b8757e5060" providerId="ADAL" clId="{F25FD212-1908-4988-B0C0-3A4A34CA69FF}" dt="2021-05-16T18:56:19.445" v="0"/>
        <pc:sldMkLst>
          <pc:docMk/>
          <pc:sldMk cId="3737625214" sldId="464"/>
        </pc:sldMkLst>
        <pc:graphicFrameChg chg="mod">
          <ac:chgData name="Sai Raghu Teja" userId="7717e8b2-e2cf-4703-b27a-f2b8757e5060" providerId="ADAL" clId="{F25FD212-1908-4988-B0C0-3A4A34CA69FF}" dt="2021-05-16T18:56:19.445" v="0"/>
          <ac:graphicFrameMkLst>
            <pc:docMk/>
            <pc:sldMk cId="3737625214" sldId="464"/>
            <ac:graphicFrameMk id="2" creationId="{3780BA77-91E1-4150-B7BA-63FC1EE2A5DF}"/>
          </ac:graphicFrameMkLst>
        </pc:graphicFrameChg>
      </pc:sldChg>
    </pc:docChg>
  </pc:docChgLst>
</pc:chgInfo>
</file>

<file path=ppt/media/image1.png>
</file>

<file path=ppt/media/image10.wmf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C8F712-25D5-E64A-888D-C05AB4DED9C6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565AB5-A784-DE45-9B7D-02286C6B9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04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8AAB4-E4CB-A449-9FDE-4F529DADB66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25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60144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9" name="Google Shape;25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3945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1809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59697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66158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02170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00834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5449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6456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303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6"/>
          </a:solidFill>
        </p:grpSpPr>
        <p:sp>
          <p:nvSpPr>
            <p:cNvPr id="12" name="Rectangle 11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103119"/>
            <a:ext cx="6315864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79208" y="3622714"/>
            <a:ext cx="6315864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Deep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862916"/>
            <a:ext cx="6315864" cy="1519595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-1" y="0"/>
            <a:ext cx="4444427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477370" y="2960370"/>
            <a:ext cx="175791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Agenda</a:t>
            </a:r>
          </a:p>
        </p:txBody>
      </p:sp>
      <p:grpSp>
        <p:nvGrpSpPr>
          <p:cNvPr id="5" name="Group 4"/>
          <p:cNvGrpSpPr/>
          <p:nvPr userDrawn="1"/>
        </p:nvGrpSpPr>
        <p:grpSpPr>
          <a:xfrm rot="16200000" flipH="1">
            <a:off x="1003393" y="3408473"/>
            <a:ext cx="6882066" cy="65123"/>
            <a:chOff x="0" y="485775"/>
            <a:chExt cx="12192000" cy="80283"/>
          </a:xfrm>
        </p:grpSpPr>
        <p:sp>
          <p:nvSpPr>
            <p:cNvPr id="6" name="Rectangle 5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749579" y="1177290"/>
            <a:ext cx="6041544" cy="4491990"/>
          </a:xfrm>
          <a:prstGeom prst="rect">
            <a:avLst/>
          </a:prstGeom>
        </p:spPr>
        <p:txBody>
          <a:bodyPr anchor="ctr"/>
          <a:lstStyle>
            <a:lvl1pPr marL="457200" indent="-457200">
              <a:buFont typeface="Arial" charset="0"/>
              <a:buChar char="•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- Merk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1" y="0"/>
            <a:ext cx="444442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 rot="16200000" flipH="1">
            <a:off x="1003393" y="3408473"/>
            <a:ext cx="6882066" cy="65123"/>
            <a:chOff x="0" y="485775"/>
            <a:chExt cx="12192000" cy="80283"/>
          </a:xfrm>
        </p:grpSpPr>
        <p:sp>
          <p:nvSpPr>
            <p:cNvPr id="5" name="Rectangle 4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/>
          <p:cNvSpPr/>
          <p:nvPr userDrawn="1"/>
        </p:nvSpPr>
        <p:spPr>
          <a:xfrm>
            <a:off x="2477370" y="2960370"/>
            <a:ext cx="175791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Agenda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749579" y="1177290"/>
            <a:ext cx="6041544" cy="4491990"/>
          </a:xfrm>
          <a:prstGeom prst="rect">
            <a:avLst/>
          </a:prstGeom>
        </p:spPr>
        <p:txBody>
          <a:bodyPr anchor="ctr"/>
          <a:lstStyle>
            <a:lvl1pPr marL="457200" indent="-457200">
              <a:buFont typeface="Arial" charset="0"/>
              <a:buChar char="•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1" y="0"/>
            <a:ext cx="4444427" cy="6858000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 rot="16200000" flipH="1">
            <a:off x="1003393" y="3408473"/>
            <a:ext cx="6882066" cy="65123"/>
            <a:chOff x="0" y="485775"/>
            <a:chExt cx="12192000" cy="80283"/>
          </a:xfrm>
        </p:grpSpPr>
        <p:sp>
          <p:nvSpPr>
            <p:cNvPr id="5" name="Rectangle 4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/>
          <p:cNvSpPr/>
          <p:nvPr userDrawn="1"/>
        </p:nvSpPr>
        <p:spPr>
          <a:xfrm>
            <a:off x="2477370" y="2960370"/>
            <a:ext cx="175791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Agenda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749579" y="1177290"/>
            <a:ext cx="6041544" cy="4491990"/>
          </a:xfrm>
          <a:prstGeom prst="rect">
            <a:avLst/>
          </a:prstGeom>
        </p:spPr>
        <p:txBody>
          <a:bodyPr anchor="ctr"/>
          <a:lstStyle>
            <a:lvl1pPr marL="457200" indent="-457200">
              <a:buFont typeface="Arial" charset="0"/>
              <a:buChar char="•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- Deep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1" y="0"/>
            <a:ext cx="4444427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 rot="16200000" flipH="1">
            <a:off x="1003393" y="3408473"/>
            <a:ext cx="6882066" cy="65123"/>
            <a:chOff x="0" y="485775"/>
            <a:chExt cx="12192000" cy="80283"/>
          </a:xfrm>
        </p:grpSpPr>
        <p:sp>
          <p:nvSpPr>
            <p:cNvPr id="5" name="Rectangle 4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/>
          <p:cNvSpPr/>
          <p:nvPr userDrawn="1"/>
        </p:nvSpPr>
        <p:spPr>
          <a:xfrm>
            <a:off x="2477370" y="2960370"/>
            <a:ext cx="175791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Agenda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749579" y="1177290"/>
            <a:ext cx="6041544" cy="4491990"/>
          </a:xfrm>
          <a:prstGeom prst="rect">
            <a:avLst/>
          </a:prstGeom>
        </p:spPr>
        <p:txBody>
          <a:bodyPr anchor="ctr"/>
          <a:lstStyle>
            <a:lvl1pPr marL="457200" indent="-457200">
              <a:buFont typeface="Arial" charset="0"/>
              <a:buChar char="•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- Deep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1" y="0"/>
            <a:ext cx="4444427" cy="6858000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 rot="16200000" flipH="1">
            <a:off x="1003393" y="3408473"/>
            <a:ext cx="6882066" cy="65123"/>
            <a:chOff x="0" y="485775"/>
            <a:chExt cx="12192000" cy="80283"/>
          </a:xfrm>
        </p:grpSpPr>
        <p:sp>
          <p:nvSpPr>
            <p:cNvPr id="5" name="Rectangle 4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/>
          <p:cNvSpPr/>
          <p:nvPr userDrawn="1"/>
        </p:nvSpPr>
        <p:spPr>
          <a:xfrm>
            <a:off x="2477370" y="2960370"/>
            <a:ext cx="175791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Agenda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749579" y="1177290"/>
            <a:ext cx="6041544" cy="4491990"/>
          </a:xfrm>
          <a:prstGeom prst="rect">
            <a:avLst/>
          </a:prstGeom>
        </p:spPr>
        <p:txBody>
          <a:bodyPr anchor="ctr"/>
          <a:lstStyle>
            <a:lvl1pPr marL="457200" indent="-457200">
              <a:buFont typeface="Arial" charset="0"/>
              <a:buChar char="•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>
            <a:off x="3065157" y="0"/>
            <a:ext cx="913730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ek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>
            <a:off x="3065157" y="0"/>
            <a:ext cx="91373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 flipH="1">
            <a:off x="3065157" y="0"/>
            <a:ext cx="9137301" cy="6858000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ep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 flipH="1">
            <a:off x="3065157" y="0"/>
            <a:ext cx="9137301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- Merk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4"/>
          </a:solidFill>
        </p:grpSpPr>
        <p:sp>
          <p:nvSpPr>
            <p:cNvPr id="6" name="Rectangle 5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103119"/>
            <a:ext cx="6315864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79208" y="3622714"/>
            <a:ext cx="6315864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ep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 flipH="1">
            <a:off x="3065157" y="0"/>
            <a:ext cx="9137301" cy="6858000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 flipH="1">
            <a:off x="3066440" y="0"/>
            <a:ext cx="913601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-1" y="1"/>
            <a:ext cx="3001061" cy="685800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- Merk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 flipH="1">
            <a:off x="3066440" y="0"/>
            <a:ext cx="913601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-1" y="1"/>
            <a:ext cx="3001061" cy="685800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 flipH="1">
            <a:off x="3066440" y="0"/>
            <a:ext cx="9136018" cy="6858000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-1" y="1"/>
            <a:ext cx="3001061" cy="685800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- Deep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 flipH="1">
            <a:off x="3066440" y="0"/>
            <a:ext cx="9136018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-1" y="1"/>
            <a:ext cx="3001061" cy="685800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- Deep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 flipH="1">
            <a:off x="3066440" y="0"/>
            <a:ext cx="9136018" cy="6858000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5"/>
          <p:cNvSpPr>
            <a:spLocks noGrp="1"/>
          </p:cNvSpPr>
          <p:nvPr>
            <p:ph type="title" hasCustomPrompt="1"/>
          </p:nvPr>
        </p:nvSpPr>
        <p:spPr>
          <a:xfrm>
            <a:off x="3188482" y="2103119"/>
            <a:ext cx="7052798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slide style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188482" y="3622714"/>
            <a:ext cx="7052798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8"/>
            <a:ext cx="1582338" cy="200346"/>
          </a:xfrm>
          <a:prstGeom prst="rect">
            <a:avLst/>
          </a:prstGeom>
        </p:spPr>
      </p:pic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-1" y="1"/>
            <a:ext cx="3001061" cy="685800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Tex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1" y="1240969"/>
            <a:ext cx="11583067" cy="49635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Bulle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1" y="1170633"/>
            <a:ext cx="11583067" cy="4963595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Orange Bulle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1" y="1217523"/>
            <a:ext cx="11583067" cy="4963597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buClr>
                <a:schemeClr val="accent2"/>
              </a:buClr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buClr>
                <a:schemeClr val="accent2"/>
              </a:buClr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Orange Triangle Bulle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1" y="1194077"/>
            <a:ext cx="11583067" cy="4963597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2"/>
              </a:buClr>
              <a:buSzPct val="80000"/>
              <a:buFontTx/>
              <a:buBlip>
                <a:blip r:embed="rId2"/>
              </a:buBlip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685800" indent="-228600">
              <a:buClr>
                <a:schemeClr val="accent2"/>
              </a:buClr>
              <a:buSzPct val="80000"/>
              <a:buFontTx/>
              <a:buBlip>
                <a:blip r:embed="rId2"/>
              </a:buBlip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2pPr>
            <a:lvl3pPr marL="1143000" indent="-228600">
              <a:buClr>
                <a:schemeClr val="accent2"/>
              </a:buClr>
              <a:buSzPct val="80000"/>
              <a:buFontTx/>
              <a:buBlip>
                <a:blip r:embed="rId2"/>
              </a:buBlip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3pPr>
            <a:lvl4pPr marL="1600200" indent="-228600">
              <a:buClr>
                <a:schemeClr val="accent2"/>
              </a:buClr>
              <a:buSzPct val="80000"/>
              <a:buFontTx/>
              <a:buBlip>
                <a:blip r:embed="rId2"/>
              </a:buBlip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4pPr>
            <a:lvl5pPr marL="2057400" indent="-228600">
              <a:buClr>
                <a:schemeClr val="accent2"/>
              </a:buClr>
              <a:buSzPct val="80000"/>
              <a:buFontTx/>
              <a:buBlip>
                <a:blip r:embed="rId2"/>
              </a:buBlip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4"/>
          </a:solidFill>
        </p:grpSpPr>
        <p:sp>
          <p:nvSpPr>
            <p:cNvPr id="6" name="Rectangle 5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103119"/>
            <a:ext cx="6315864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79208" y="3622714"/>
            <a:ext cx="6315864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ontent Slide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1" y="1182354"/>
            <a:ext cx="5483057" cy="49635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124074" y="1182354"/>
            <a:ext cx="5771949" cy="49635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Three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111501"/>
            <a:ext cx="3530600" cy="49635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10715" y="1111501"/>
            <a:ext cx="3530600" cy="49635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8329328" y="1111501"/>
            <a:ext cx="3530600" cy="49635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054642" y="1111501"/>
            <a:ext cx="0" cy="5047999"/>
          </a:xfrm>
          <a:prstGeom prst="line">
            <a:avLst/>
          </a:prstGeom>
          <a:ln w="12700">
            <a:solidFill>
              <a:schemeClr val="accent3">
                <a:lumMod val="60000"/>
                <a:lumOff val="40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8109284" y="1111501"/>
            <a:ext cx="0" cy="5047999"/>
          </a:xfrm>
          <a:prstGeom prst="line">
            <a:avLst/>
          </a:prstGeom>
          <a:ln w="12700">
            <a:solidFill>
              <a:schemeClr val="accent3">
                <a:lumMod val="60000"/>
                <a:lumOff val="40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Right Graphic Contain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1" y="1416815"/>
            <a:ext cx="5759783" cy="4963597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Left Graphic Contain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5957740" y="1416815"/>
            <a:ext cx="5938283" cy="4654047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386" y="1386449"/>
            <a:ext cx="5703173" cy="3695013"/>
          </a:xfrm>
          <a:prstGeom prst="rect">
            <a:avLst/>
          </a:prstGeom>
        </p:spPr>
      </p:pic>
      <p:sp>
        <p:nvSpPr>
          <p:cNvPr id="8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040376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Right Graphic Container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546951" y="1524000"/>
            <a:ext cx="4806849" cy="336539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1" y="1416815"/>
            <a:ext cx="5429897" cy="4450585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32"/>
          <p:cNvSpPr>
            <a:spLocks noGrp="1"/>
          </p:cNvSpPr>
          <p:nvPr>
            <p:ph type="sldNum" sz="quarter" idx="4"/>
          </p:nvPr>
        </p:nvSpPr>
        <p:spPr>
          <a:xfrm>
            <a:off x="9152823" y="638041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37CC7-EBA1-EF42-89E4-2200C6BF0B7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0621" y="1226831"/>
            <a:ext cx="5620255" cy="413253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Left Graphic Container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019800" y="1416815"/>
            <a:ext cx="5876223" cy="4963597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69205" y="1524000"/>
            <a:ext cx="4806849" cy="336539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875" y="1226831"/>
            <a:ext cx="5620255" cy="413253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 flipH="1">
            <a:off x="3761876" y="1677783"/>
            <a:ext cx="2061410" cy="36215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flipH="1">
            <a:off x="6481321" y="1677783"/>
            <a:ext cx="2061410" cy="36215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 flipH="1">
            <a:off x="9200148" y="1677783"/>
            <a:ext cx="2061410" cy="362150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92461" y="1436654"/>
            <a:ext cx="3017520" cy="46872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5791" y="1436654"/>
            <a:ext cx="3017520" cy="46872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14071" y="1436654"/>
            <a:ext cx="3017520" cy="4687214"/>
          </a:xfrm>
          <a:prstGeom prst="rect">
            <a:avLst/>
          </a:prstGeom>
        </p:spPr>
      </p:pic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958391" y="1894351"/>
            <a:ext cx="1696453" cy="3212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677836" y="1894351"/>
            <a:ext cx="1696453" cy="3212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372600" y="1894351"/>
            <a:ext cx="1696453" cy="3212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92102" y="1416815"/>
            <a:ext cx="2999742" cy="46021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1225569" y="2510717"/>
            <a:ext cx="3410712" cy="3410712"/>
          </a:xfrm>
          <a:prstGeom prst="ellipse">
            <a:avLst/>
          </a:prstGeom>
          <a:solidFill>
            <a:schemeClr val="accent3">
              <a:alpha val="89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1" y="1126444"/>
            <a:ext cx="11583067" cy="11547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/>
          <p:cNvSpPr/>
          <p:nvPr userDrawn="1"/>
        </p:nvSpPr>
        <p:spPr>
          <a:xfrm>
            <a:off x="7446686" y="2510716"/>
            <a:ext cx="3410712" cy="3410712"/>
          </a:xfrm>
          <a:prstGeom prst="ellipse">
            <a:avLst/>
          </a:prstGeom>
          <a:solidFill>
            <a:schemeClr val="accent1">
              <a:alpha val="89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 userDrawn="1"/>
        </p:nvSpPr>
        <p:spPr>
          <a:xfrm>
            <a:off x="4294412" y="2510716"/>
            <a:ext cx="3412274" cy="3410712"/>
          </a:xfrm>
          <a:prstGeom prst="ellipse">
            <a:avLst/>
          </a:prstGeom>
          <a:solidFill>
            <a:srgbClr val="DB6D28">
              <a:alpha val="89000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551212" y="2841290"/>
            <a:ext cx="2743200" cy="2743200"/>
          </a:xfrm>
          <a:prstGeom prst="ellipse">
            <a:avLst/>
          </a:prstGeom>
        </p:spPr>
        <p:txBody>
          <a:bodyPr lIns="0" tIns="0" rIns="0" bIns="0" anchor="ctr"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19264" y="2841290"/>
            <a:ext cx="2743200" cy="2743200"/>
          </a:xfrm>
          <a:prstGeom prst="ellipse">
            <a:avLst/>
          </a:prstGeom>
        </p:spPr>
        <p:txBody>
          <a:bodyPr lIns="0" tIns="0" rIns="0" bIns="0" anchor="ctr"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783569" y="2841290"/>
            <a:ext cx="2743200" cy="2743200"/>
          </a:xfrm>
          <a:prstGeom prst="ellipse">
            <a:avLst/>
          </a:prstGeom>
        </p:spPr>
        <p:txBody>
          <a:bodyPr lIns="0" tIns="0" rIns="0" bIns="0" anchor="ctr"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sz="1600" b="0" i="0"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43222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- Deep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4"/>
          </a:solidFill>
        </p:grpSpPr>
        <p:sp>
          <p:nvSpPr>
            <p:cNvPr id="6" name="Rectangle 5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103119"/>
            <a:ext cx="6315864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79208" y="3622714"/>
            <a:ext cx="6315864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432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432226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42905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432226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4354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1596" y="1513791"/>
            <a:ext cx="4386666" cy="2983832"/>
          </a:xfrm>
          <a:prstGeom prst="roundRect">
            <a:avLst>
              <a:gd name="adj" fmla="val 511"/>
            </a:avLst>
          </a:prstGeom>
          <a:noFill/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500" y="1062492"/>
            <a:ext cx="5287792" cy="3888081"/>
          </a:xfrm>
          <a:prstGeom prst="rect">
            <a:avLst/>
          </a:prstGeom>
        </p:spPr>
      </p:pic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5533292" y="1253764"/>
            <a:ext cx="6320728" cy="4751253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4354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1596" y="1513791"/>
            <a:ext cx="4386666" cy="2983832"/>
          </a:xfrm>
          <a:prstGeom prst="roundRect">
            <a:avLst>
              <a:gd name="adj" fmla="val 511"/>
            </a:avLst>
          </a:prstGeom>
          <a:noFill/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500" y="1062492"/>
            <a:ext cx="5287792" cy="3888081"/>
          </a:xfrm>
          <a:prstGeom prst="rect">
            <a:avLst/>
          </a:prstGeom>
        </p:spPr>
      </p:pic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5533292" y="1253764"/>
            <a:ext cx="6320728" cy="4751253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429051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1596" y="1513791"/>
            <a:ext cx="4386666" cy="2983832"/>
          </a:xfrm>
          <a:prstGeom prst="roundRect">
            <a:avLst>
              <a:gd name="adj" fmla="val 511"/>
            </a:avLst>
          </a:prstGeom>
          <a:noFill/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500" y="1062492"/>
            <a:ext cx="5287792" cy="3888081"/>
          </a:xfrm>
          <a:prstGeom prst="rect">
            <a:avLst/>
          </a:prstGeom>
        </p:spPr>
      </p:pic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5533292" y="1253764"/>
            <a:ext cx="6320728" cy="4751253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4322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1596" y="1513791"/>
            <a:ext cx="4386666" cy="2983832"/>
          </a:xfrm>
          <a:prstGeom prst="roundRect">
            <a:avLst>
              <a:gd name="adj" fmla="val 511"/>
            </a:avLst>
          </a:prstGeom>
          <a:noFill/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500" y="1062492"/>
            <a:ext cx="5287792" cy="3888081"/>
          </a:xfrm>
          <a:prstGeom prst="rect">
            <a:avLst/>
          </a:prstGeom>
        </p:spPr>
      </p:pic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5533292" y="1253764"/>
            <a:ext cx="6320728" cy="4751253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flipH="1">
            <a:off x="0" y="952699"/>
            <a:ext cx="12192000" cy="5432226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1596" y="1513791"/>
            <a:ext cx="4386666" cy="2983832"/>
          </a:xfrm>
          <a:prstGeom prst="roundRect">
            <a:avLst>
              <a:gd name="adj" fmla="val 511"/>
            </a:avLst>
          </a:prstGeom>
          <a:noFill/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500" y="1062492"/>
            <a:ext cx="5287792" cy="3888081"/>
          </a:xfrm>
          <a:prstGeom prst="rect">
            <a:avLst/>
          </a:prstGeom>
        </p:spPr>
      </p:pic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5533292" y="1253764"/>
            <a:ext cx="6320728" cy="4751253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0" y="952699"/>
            <a:ext cx="12192000" cy="54312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197650"/>
            <a:ext cx="11448794" cy="4931796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- Deep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4"/>
          </a:solidFill>
        </p:grpSpPr>
        <p:sp>
          <p:nvSpPr>
            <p:cNvPr id="6" name="Rectangle 5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103119"/>
            <a:ext cx="6315864" cy="1519595"/>
          </a:xfrm>
          <a:prstGeom prst="rect">
            <a:avLst/>
          </a:prstGeo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79208" y="3622714"/>
            <a:ext cx="6315864" cy="9353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subhead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0" y="952699"/>
            <a:ext cx="12192000" cy="54354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197650"/>
            <a:ext cx="11448794" cy="4931796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0" y="952699"/>
            <a:ext cx="12192000" cy="5431246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197650"/>
            <a:ext cx="11448794" cy="4931796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0" y="952699"/>
            <a:ext cx="12192000" cy="543124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197650"/>
            <a:ext cx="11448794" cy="4931796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>
          <a:xfrm flipH="1">
            <a:off x="0" y="952699"/>
            <a:ext cx="12192000" cy="5431246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197650"/>
            <a:ext cx="11448794" cy="4931796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_Top Align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2ECB0-255F-F04C-82DF-F49A592AB1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421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Slide - Merk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1" y="0"/>
            <a:ext cx="444442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 rot="16200000" flipH="1">
            <a:off x="1003393" y="3408473"/>
            <a:ext cx="6882066" cy="65123"/>
            <a:chOff x="0" y="485775"/>
            <a:chExt cx="12192000" cy="80283"/>
          </a:xfrm>
        </p:grpSpPr>
        <p:sp>
          <p:nvSpPr>
            <p:cNvPr id="5" name="Rectangle 4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/>
          <p:cNvSpPr/>
          <p:nvPr userDrawn="1"/>
        </p:nvSpPr>
        <p:spPr>
          <a:xfrm>
            <a:off x="2477370" y="2960370"/>
            <a:ext cx="175791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Agenda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749579" y="1177290"/>
            <a:ext cx="6041544" cy="4491990"/>
          </a:xfrm>
          <a:prstGeom prst="rect">
            <a:avLst/>
          </a:prstGeom>
        </p:spPr>
        <p:txBody>
          <a:bodyPr anchor="ctr"/>
          <a:lstStyle>
            <a:lvl1pPr marL="457200" indent="-457200">
              <a:buFont typeface="Arial" charset="0"/>
              <a:buChar char="•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Calibri Light" charset="0"/>
                <a:cs typeface="Calibri Light" charset="0"/>
              </a:defRPr>
            </a:lvl1pPr>
            <a:lvl2pPr marL="4572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388723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939350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ound Same Side Corner Rectangle 2"/>
          <p:cNvSpPr/>
          <p:nvPr userDrawn="1"/>
        </p:nvSpPr>
        <p:spPr>
          <a:xfrm>
            <a:off x="9002240" y="1161288"/>
            <a:ext cx="2907792" cy="356616"/>
          </a:xfrm>
          <a:prstGeom prst="round2Same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RESULTS</a:t>
            </a:r>
          </a:p>
        </p:txBody>
      </p:sp>
      <p:sp>
        <p:nvSpPr>
          <p:cNvPr id="4" name="Rectangle 3"/>
          <p:cNvSpPr/>
          <p:nvPr userDrawn="1"/>
        </p:nvSpPr>
        <p:spPr>
          <a:xfrm rot="2711859">
            <a:off x="8845280" y="1250970"/>
            <a:ext cx="201283" cy="201283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6057872" y="1161288"/>
            <a:ext cx="2907792" cy="356616"/>
          </a:xfrm>
          <a:prstGeom prst="round2Same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ACTIONS</a:t>
            </a:r>
          </a:p>
        </p:txBody>
      </p:sp>
      <p:sp>
        <p:nvSpPr>
          <p:cNvPr id="6" name="Rectangle 5"/>
          <p:cNvSpPr/>
          <p:nvPr userDrawn="1"/>
        </p:nvSpPr>
        <p:spPr>
          <a:xfrm rot="2711859">
            <a:off x="5895252" y="1250969"/>
            <a:ext cx="201283" cy="201283"/>
          </a:xfrm>
          <a:prstGeom prst="rect">
            <a:avLst/>
          </a:prstGeom>
          <a:solidFill>
            <a:srgbClr val="1C336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 Same Side Corner Rectangle 6"/>
          <p:cNvSpPr/>
          <p:nvPr userDrawn="1"/>
        </p:nvSpPr>
        <p:spPr>
          <a:xfrm>
            <a:off x="3113504" y="1161288"/>
            <a:ext cx="2907792" cy="356616"/>
          </a:xfrm>
          <a:prstGeom prst="round2Same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CHALLENGE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3112996" y="1517905"/>
            <a:ext cx="2908300" cy="459079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tIns="182880" rIns="274320"/>
          <a:lstStyle>
            <a:lvl1pPr>
              <a:defRPr sz="1000">
                <a:latin typeface="+mn-lt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057618" y="1517905"/>
            <a:ext cx="2908046" cy="45907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tIns="182880" rIns="274320"/>
          <a:lstStyle>
            <a:lvl1pPr>
              <a:defRPr sz="1000">
                <a:latin typeface="+mn-lt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9010368" y="1517905"/>
            <a:ext cx="2899664" cy="45907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tIns="182880" rIns="274320"/>
          <a:lstStyle>
            <a:lvl1pPr>
              <a:defRPr sz="1000">
                <a:latin typeface="+mn-lt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292100" y="2187575"/>
            <a:ext cx="2647950" cy="3921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 hasCustomPrompt="1"/>
          </p:nvPr>
        </p:nvSpPr>
        <p:spPr>
          <a:xfrm>
            <a:off x="285554" y="1209283"/>
            <a:ext cx="2654497" cy="86258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Company logo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3 Page -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Round Same Side Corner Rectangle 12"/>
          <p:cNvSpPr/>
          <p:nvPr userDrawn="1"/>
        </p:nvSpPr>
        <p:spPr>
          <a:xfrm>
            <a:off x="9002240" y="1161288"/>
            <a:ext cx="2907792" cy="35661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RESULTS</a:t>
            </a:r>
          </a:p>
        </p:txBody>
      </p:sp>
      <p:sp>
        <p:nvSpPr>
          <p:cNvPr id="14" name="Rectangle 13"/>
          <p:cNvSpPr/>
          <p:nvPr userDrawn="1"/>
        </p:nvSpPr>
        <p:spPr>
          <a:xfrm rot="2711859">
            <a:off x="8845280" y="1250970"/>
            <a:ext cx="201283" cy="2012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 Same Side Corner Rectangle 14"/>
          <p:cNvSpPr/>
          <p:nvPr userDrawn="1"/>
        </p:nvSpPr>
        <p:spPr>
          <a:xfrm>
            <a:off x="6057872" y="1161288"/>
            <a:ext cx="2907792" cy="35661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ACTIONS</a:t>
            </a:r>
          </a:p>
        </p:txBody>
      </p:sp>
      <p:sp>
        <p:nvSpPr>
          <p:cNvPr id="16" name="Rectangle 15"/>
          <p:cNvSpPr/>
          <p:nvPr userDrawn="1"/>
        </p:nvSpPr>
        <p:spPr>
          <a:xfrm rot="2711859">
            <a:off x="5895252" y="1250969"/>
            <a:ext cx="201283" cy="201283"/>
          </a:xfrm>
          <a:prstGeom prst="rect">
            <a:avLst/>
          </a:prstGeom>
          <a:solidFill>
            <a:srgbClr val="1C336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 Same Side Corner Rectangle 16"/>
          <p:cNvSpPr/>
          <p:nvPr userDrawn="1"/>
        </p:nvSpPr>
        <p:spPr>
          <a:xfrm>
            <a:off x="3113504" y="1161288"/>
            <a:ext cx="2907792" cy="356616"/>
          </a:xfrm>
          <a:prstGeom prst="round2Same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CHALLENGE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3112996" y="1517905"/>
            <a:ext cx="8797036" cy="459079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tIns="182880" rIns="274320"/>
          <a:lstStyle>
            <a:lvl1pPr>
              <a:defRPr sz="1000">
                <a:latin typeface="+mn-lt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292100" y="2187575"/>
            <a:ext cx="2647950" cy="3921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17"/>
          <p:cNvSpPr>
            <a:spLocks noGrp="1"/>
          </p:cNvSpPr>
          <p:nvPr>
            <p:ph type="pic" sz="quarter" idx="14" hasCustomPrompt="1"/>
          </p:nvPr>
        </p:nvSpPr>
        <p:spPr>
          <a:xfrm>
            <a:off x="285554" y="1209283"/>
            <a:ext cx="2654497" cy="86258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Company logo</a:t>
            </a: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3 Page -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ound Same Side Corner Rectangle 2"/>
          <p:cNvSpPr/>
          <p:nvPr userDrawn="1"/>
        </p:nvSpPr>
        <p:spPr>
          <a:xfrm>
            <a:off x="9002240" y="1161288"/>
            <a:ext cx="2907792" cy="35661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RESULTS</a:t>
            </a:r>
          </a:p>
        </p:txBody>
      </p:sp>
      <p:sp>
        <p:nvSpPr>
          <p:cNvPr id="4" name="Rectangle 3"/>
          <p:cNvSpPr/>
          <p:nvPr userDrawn="1"/>
        </p:nvSpPr>
        <p:spPr>
          <a:xfrm rot="2711859">
            <a:off x="8845280" y="1250970"/>
            <a:ext cx="201283" cy="201283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6057872" y="1161288"/>
            <a:ext cx="2907792" cy="356616"/>
          </a:xfrm>
          <a:prstGeom prst="round2Same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ACTIONS</a:t>
            </a:r>
          </a:p>
        </p:txBody>
      </p:sp>
      <p:sp>
        <p:nvSpPr>
          <p:cNvPr id="6" name="Rectangle 5"/>
          <p:cNvSpPr/>
          <p:nvPr userDrawn="1"/>
        </p:nvSpPr>
        <p:spPr>
          <a:xfrm rot="2711859">
            <a:off x="5895252" y="1250969"/>
            <a:ext cx="201283" cy="2012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 Same Side Corner Rectangle 6"/>
          <p:cNvSpPr/>
          <p:nvPr userDrawn="1"/>
        </p:nvSpPr>
        <p:spPr>
          <a:xfrm>
            <a:off x="3113504" y="1161288"/>
            <a:ext cx="2907792" cy="35661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CHALLENGE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3112996" y="1517905"/>
            <a:ext cx="8797036" cy="459079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tIns="182880" rIns="274320"/>
          <a:lstStyle>
            <a:lvl1pPr>
              <a:defRPr sz="1000">
                <a:latin typeface="+mn-lt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292100" y="2187575"/>
            <a:ext cx="2647950" cy="3921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17"/>
          <p:cNvSpPr>
            <a:spLocks noGrp="1"/>
          </p:cNvSpPr>
          <p:nvPr>
            <p:ph type="pic" sz="quarter" idx="14" hasCustomPrompt="1"/>
          </p:nvPr>
        </p:nvSpPr>
        <p:spPr>
          <a:xfrm>
            <a:off x="285554" y="1209283"/>
            <a:ext cx="2654497" cy="86258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Company logo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1455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6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862916"/>
            <a:ext cx="6315864" cy="1519595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3 Page - P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ound Same Side Corner Rectangle 2"/>
          <p:cNvSpPr/>
          <p:nvPr userDrawn="1"/>
        </p:nvSpPr>
        <p:spPr>
          <a:xfrm>
            <a:off x="9002240" y="1161288"/>
            <a:ext cx="2907792" cy="356616"/>
          </a:xfrm>
          <a:prstGeom prst="round2Same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RESULTS</a:t>
            </a:r>
          </a:p>
        </p:txBody>
      </p:sp>
      <p:sp>
        <p:nvSpPr>
          <p:cNvPr id="4" name="Rectangle 3"/>
          <p:cNvSpPr/>
          <p:nvPr userDrawn="1"/>
        </p:nvSpPr>
        <p:spPr>
          <a:xfrm rot="2711859">
            <a:off x="8845280" y="1250970"/>
            <a:ext cx="201283" cy="2012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6057872" y="1161288"/>
            <a:ext cx="2907792" cy="35661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ACTIONS</a:t>
            </a:r>
          </a:p>
        </p:txBody>
      </p:sp>
      <p:sp>
        <p:nvSpPr>
          <p:cNvPr id="6" name="Rectangle 5"/>
          <p:cNvSpPr/>
          <p:nvPr userDrawn="1"/>
        </p:nvSpPr>
        <p:spPr>
          <a:xfrm rot="2711859">
            <a:off x="5895252" y="1250969"/>
            <a:ext cx="201283" cy="2012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 Same Side Corner Rectangle 6"/>
          <p:cNvSpPr/>
          <p:nvPr userDrawn="1"/>
        </p:nvSpPr>
        <p:spPr>
          <a:xfrm>
            <a:off x="3113504" y="1161288"/>
            <a:ext cx="2907792" cy="35661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/>
              <a:t>CHALLENGE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3112996" y="1517905"/>
            <a:ext cx="8797036" cy="459079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tIns="182880" rIns="274320"/>
          <a:lstStyle>
            <a:lvl1pPr>
              <a:defRPr sz="1000">
                <a:latin typeface="+mn-lt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292100" y="2187575"/>
            <a:ext cx="2647950" cy="3921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17"/>
          <p:cNvSpPr>
            <a:spLocks noGrp="1"/>
          </p:cNvSpPr>
          <p:nvPr>
            <p:ph type="pic" sz="quarter" idx="14" hasCustomPrompt="1"/>
          </p:nvPr>
        </p:nvSpPr>
        <p:spPr>
          <a:xfrm>
            <a:off x="285554" y="1209283"/>
            <a:ext cx="2654497" cy="86258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Company logo</a:t>
            </a: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flipH="1">
            <a:off x="0" y="1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320511"/>
            <a:ext cx="11448794" cy="60281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 b="0" i="0">
                <a:solidFill>
                  <a:schemeClr val="bg1"/>
                </a:solidFill>
                <a:latin typeface="+mj-lt"/>
                <a:ea typeface="Calibri Light" charset="0"/>
                <a:cs typeface="Calibri Light" charset="0"/>
              </a:defRPr>
            </a:lvl1pPr>
            <a:lvl2pPr marL="457200" indent="0" algn="ctr"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 algn="ctr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320511"/>
            <a:ext cx="11448794" cy="60281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 b="0" i="0">
                <a:solidFill>
                  <a:schemeClr val="bg1"/>
                </a:solidFill>
                <a:latin typeface="+mj-lt"/>
                <a:ea typeface="Calibri Light" charset="0"/>
                <a:cs typeface="Calibri Light" charset="0"/>
              </a:defRPr>
            </a:lvl1pPr>
            <a:lvl2pPr marL="457200" indent="0" algn="ctr"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 algn="ctr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flipH="1">
            <a:off x="0" y="1"/>
            <a:ext cx="12192000" cy="6858000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320511"/>
            <a:ext cx="11448794" cy="60281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 b="0" i="0">
                <a:solidFill>
                  <a:schemeClr val="bg1"/>
                </a:solidFill>
                <a:latin typeface="+mj-lt"/>
                <a:ea typeface="Calibri Light" charset="0"/>
                <a:cs typeface="Calibri Light" charset="0"/>
              </a:defRPr>
            </a:lvl1pPr>
            <a:lvl2pPr marL="457200" indent="0" algn="ctr"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 algn="ctr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flipH="1">
            <a:off x="0" y="1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320511"/>
            <a:ext cx="11448794" cy="60281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 b="0" i="0">
                <a:solidFill>
                  <a:schemeClr val="bg1"/>
                </a:solidFill>
                <a:latin typeface="+mj-lt"/>
                <a:ea typeface="Calibri Light" charset="0"/>
                <a:cs typeface="Calibri Light" charset="0"/>
              </a:defRPr>
            </a:lvl1pPr>
            <a:lvl2pPr marL="457200" indent="0" algn="ctr"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 algn="ctr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1"/>
            <a:ext cx="12192000" cy="6858000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320511"/>
            <a:ext cx="11448794" cy="60281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 b="0" i="0">
                <a:solidFill>
                  <a:schemeClr val="bg1"/>
                </a:solidFill>
                <a:latin typeface="+mj-lt"/>
                <a:ea typeface="Calibri Light" charset="0"/>
                <a:cs typeface="Calibri Light" charset="0"/>
              </a:defRPr>
            </a:lvl1pPr>
            <a:lvl2pPr marL="457200" indent="0" algn="ctr"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 marL="914400" indent="0" algn="ctr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12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Merk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862916"/>
            <a:ext cx="6315864" cy="1519595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4955" y="1386449"/>
            <a:ext cx="5703173" cy="3695013"/>
          </a:xfrm>
          <a:prstGeom prst="rect">
            <a:avLst/>
          </a:prstGeom>
        </p:spPr>
      </p:pic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148945" y="1781665"/>
            <a:ext cx="3776354" cy="2451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2102" y="1416816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1188" y="1568740"/>
            <a:ext cx="5211743" cy="34604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724" y="1034211"/>
            <a:ext cx="6182281" cy="454579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345758" y="1219200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1188" y="1568740"/>
            <a:ext cx="5211743" cy="34604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724" y="1034211"/>
            <a:ext cx="6182281" cy="454579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345758" y="1219200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1188" y="1568740"/>
            <a:ext cx="5211743" cy="34604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724" y="1034211"/>
            <a:ext cx="6182281" cy="454579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345758" y="1219200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1188" y="1568740"/>
            <a:ext cx="5211743" cy="34604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724" y="1034211"/>
            <a:ext cx="6182281" cy="454579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345758" y="1219200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flipH="1">
            <a:off x="0" y="952699"/>
            <a:ext cx="12192000" cy="5905301"/>
          </a:xfrm>
          <a:prstGeom prst="rect">
            <a:avLst/>
          </a:prstGeom>
          <a:solidFill>
            <a:srgbClr val="DB6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1188" y="1568740"/>
            <a:ext cx="5211743" cy="34604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724" y="1034211"/>
            <a:ext cx="6182281" cy="4545793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 flipV="1">
            <a:off x="11582634" y="6258655"/>
            <a:ext cx="645065" cy="645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 userDrawn="1"/>
        </p:nvSpPr>
        <p:spPr>
          <a:xfrm>
            <a:off x="204538" y="6462947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345758" y="1219200"/>
            <a:ext cx="5508262" cy="4588202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1pPr>
            <a:lvl2pPr>
              <a:defRPr sz="18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2pPr>
            <a:lvl3pPr>
              <a:defRPr sz="16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3pPr>
            <a:lvl4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4pPr>
            <a:lvl5pPr>
              <a:defRPr sz="1400" b="0" i="0">
                <a:solidFill>
                  <a:schemeClr val="bg1"/>
                </a:solidFill>
                <a:latin typeface="+mn-lt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3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862916"/>
            <a:ext cx="6315864" cy="1519595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Deep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4479771" y="2690375"/>
            <a:ext cx="45720" cy="1867666"/>
            <a:chOff x="5087065" y="2122667"/>
            <a:chExt cx="96254" cy="3007895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5087065" y="3624208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5087065" y="2122667"/>
              <a:ext cx="96254" cy="15063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4679208" y="2862916"/>
            <a:ext cx="6315864" cy="1519595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cover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646" y="3229051"/>
            <a:ext cx="2260043" cy="787326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slideLayout" Target="../slideLayouts/slideLayout51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50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54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32" Type="http://schemas.openxmlformats.org/officeDocument/2006/relationships/theme" Target="../theme/theme4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28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31" Type="http://schemas.openxmlformats.org/officeDocument/2006/relationships/slideLayout" Target="../slideLayouts/slideLayout56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Relationship Id="rId27" Type="http://schemas.openxmlformats.org/officeDocument/2006/relationships/slideLayout" Target="../slideLayouts/slideLayout52.xml"/><Relationship Id="rId30" Type="http://schemas.openxmlformats.org/officeDocument/2006/relationships/slideLayout" Target="../slideLayouts/slideLayout55.xml"/><Relationship Id="rId8" Type="http://schemas.openxmlformats.org/officeDocument/2006/relationships/slideLayout" Target="../slideLayouts/slideLayout3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9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image" Target="../media/image2.pn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6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62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-3313" y="-228600"/>
            <a:ext cx="990600" cy="123347"/>
          </a:xfrm>
          <a:prstGeom prst="rect">
            <a:avLst/>
          </a:prstGeom>
          <a:solidFill>
            <a:srgbClr val="226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1061124" y="-228600"/>
            <a:ext cx="990600" cy="123347"/>
          </a:xfrm>
          <a:prstGeom prst="rect">
            <a:avLst/>
          </a:prstGeom>
          <a:solidFill>
            <a:srgbClr val="F58C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125561" y="-225801"/>
            <a:ext cx="990600" cy="123347"/>
          </a:xfrm>
          <a:prstGeom prst="rect">
            <a:avLst/>
          </a:prstGeom>
          <a:solidFill>
            <a:srgbClr val="04A3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3189998" y="-225801"/>
            <a:ext cx="990600" cy="123347"/>
          </a:xfrm>
          <a:prstGeom prst="rect">
            <a:avLst/>
          </a:prstGeom>
          <a:solidFill>
            <a:srgbClr val="1681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4231244" y="-225801"/>
            <a:ext cx="990600" cy="123347"/>
          </a:xfrm>
          <a:prstGeom prst="rect">
            <a:avLst/>
          </a:prstGeom>
          <a:solidFill>
            <a:srgbClr val="343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5272490" y="-225801"/>
            <a:ext cx="990600" cy="123347"/>
          </a:xfrm>
          <a:prstGeom prst="rect">
            <a:avLst/>
          </a:prstGeom>
          <a:solidFill>
            <a:srgbClr val="595959"/>
          </a:solidFill>
          <a:ln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6326988" y="-225801"/>
            <a:ext cx="990600" cy="123347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10586301" y="-216816"/>
            <a:ext cx="160569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chemeClr val="bg1">
                    <a:lumMod val="75000"/>
                  </a:schemeClr>
                </a:solidFill>
              </a:rPr>
              <a:t>REV. 041317</a:t>
            </a:r>
          </a:p>
        </p:txBody>
      </p:sp>
    </p:spTree>
    <p:extLst>
      <p:ext uri="{BB962C8B-B14F-4D97-AF65-F5344CB8AC3E}">
        <p14:creationId xmlns:p14="http://schemas.microsoft.com/office/powerpoint/2010/main" val="1356582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9"/>
            <a:ext cx="1582333" cy="20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7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>
          <a:xfrm rot="16200000" flipH="1">
            <a:off x="-407911" y="3408472"/>
            <a:ext cx="6882066" cy="65123"/>
            <a:chOff x="0" y="485775"/>
            <a:chExt cx="12192000" cy="80283"/>
          </a:xfrm>
        </p:grpSpPr>
        <p:sp>
          <p:nvSpPr>
            <p:cNvPr id="18" name="Rectangle 17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5032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31"/>
          <p:cNvSpPr>
            <a:spLocks noGrp="1"/>
          </p:cNvSpPr>
          <p:nvPr>
            <p:ph type="title"/>
          </p:nvPr>
        </p:nvSpPr>
        <p:spPr>
          <a:xfrm>
            <a:off x="292875" y="96253"/>
            <a:ext cx="11603147" cy="7816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2876" y="6380413"/>
            <a:ext cx="11603147" cy="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 userDrawn="1"/>
        </p:nvSpPr>
        <p:spPr>
          <a:xfrm>
            <a:off x="738234" y="6410644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2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grpSp>
        <p:nvGrpSpPr>
          <p:cNvPr id="10" name="Group 9"/>
          <p:cNvGrpSpPr/>
          <p:nvPr userDrawn="1"/>
        </p:nvGrpSpPr>
        <p:grpSpPr>
          <a:xfrm flipH="1">
            <a:off x="-32" y="886573"/>
            <a:ext cx="12192000" cy="65123"/>
            <a:chOff x="0" y="485775"/>
            <a:chExt cx="12192000" cy="80283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9"/>
            <a:ext cx="1582333" cy="20034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179019" y="6378125"/>
            <a:ext cx="6022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3F849E2-7FEA-3C4C-88AF-52F15D54C320}" type="slidenum">
              <a:rPr lang="en-US" sz="1050" b="0" i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pPr/>
              <a:t>‹#›</a:t>
            </a:fld>
            <a:endParaRPr lang="en-US" sz="1050" b="0" i="0">
              <a:solidFill>
                <a:schemeClr val="tx1">
                  <a:lumMod val="65000"/>
                  <a:lumOff val="35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677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87" r:id="rId2"/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  <p:sldLayoutId id="2147483894" r:id="rId9"/>
    <p:sldLayoutId id="2147483895" r:id="rId10"/>
    <p:sldLayoutId id="2147483896" r:id="rId11"/>
    <p:sldLayoutId id="2147483897" r:id="rId12"/>
    <p:sldLayoutId id="2147483898" r:id="rId13"/>
    <p:sldLayoutId id="2147483899" r:id="rId14"/>
    <p:sldLayoutId id="2147483900" r:id="rId15"/>
    <p:sldLayoutId id="2147483901" r:id="rId16"/>
    <p:sldLayoutId id="2147483902" r:id="rId17"/>
    <p:sldLayoutId id="2147483903" r:id="rId18"/>
    <p:sldLayoutId id="2147483904" r:id="rId19"/>
    <p:sldLayoutId id="2147483905" r:id="rId20"/>
    <p:sldLayoutId id="2147483906" r:id="rId21"/>
    <p:sldLayoutId id="2147483907" r:id="rId22"/>
    <p:sldLayoutId id="2147483908" r:id="rId23"/>
    <p:sldLayoutId id="2147483909" r:id="rId24"/>
    <p:sldLayoutId id="2147483910" r:id="rId25"/>
    <p:sldLayoutId id="2147483911" r:id="rId26"/>
    <p:sldLayoutId id="2147483912" r:id="rId27"/>
    <p:sldLayoutId id="2147483913" r:id="rId28"/>
    <p:sldLayoutId id="2147483935" r:id="rId29"/>
    <p:sldLayoutId id="2147483936" r:id="rId30"/>
    <p:sldLayoutId id="2147483937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 userDrawn="1"/>
        </p:nvCxnSpPr>
        <p:spPr>
          <a:xfrm>
            <a:off x="292876" y="6380413"/>
            <a:ext cx="11603147" cy="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 userDrawn="1"/>
        </p:nvSpPr>
        <p:spPr>
          <a:xfrm>
            <a:off x="738234" y="6410644"/>
            <a:ext cx="2081463" cy="20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2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© 2017 Merkle. All Rights Reserved. Confidential</a:t>
            </a:r>
          </a:p>
        </p:txBody>
      </p:sp>
      <p:grpSp>
        <p:nvGrpSpPr>
          <p:cNvPr id="10" name="Group 9"/>
          <p:cNvGrpSpPr/>
          <p:nvPr userDrawn="1"/>
        </p:nvGrpSpPr>
        <p:grpSpPr>
          <a:xfrm flipH="1">
            <a:off x="-32" y="886573"/>
            <a:ext cx="12192000" cy="65123"/>
            <a:chOff x="0" y="485775"/>
            <a:chExt cx="12192000" cy="80283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2052" y="6491019"/>
            <a:ext cx="1582333" cy="20034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179019" y="6378125"/>
            <a:ext cx="6022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3F849E2-7FEA-3C4C-88AF-52F15D54C320}" type="slidenum">
              <a:rPr lang="en-US" sz="1050" b="0" i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pPr/>
              <a:t>‹#›</a:t>
            </a:fld>
            <a:endParaRPr lang="en-US" sz="1050" b="0" i="0">
              <a:solidFill>
                <a:schemeClr val="tx1">
                  <a:lumMod val="65000"/>
                  <a:lumOff val="35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1" name="Title Placeholder 20"/>
          <p:cNvSpPr>
            <a:spLocks noGrp="1"/>
          </p:cNvSpPr>
          <p:nvPr>
            <p:ph type="title"/>
          </p:nvPr>
        </p:nvSpPr>
        <p:spPr>
          <a:xfrm>
            <a:off x="292876" y="94268"/>
            <a:ext cx="11060924" cy="792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448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Placeholder 31"/>
          <p:cNvSpPr>
            <a:spLocks noGrp="1"/>
          </p:cNvSpPr>
          <p:nvPr>
            <p:ph type="title"/>
          </p:nvPr>
        </p:nvSpPr>
        <p:spPr>
          <a:xfrm>
            <a:off x="292876" y="96253"/>
            <a:ext cx="9937540" cy="7816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 flipH="1">
            <a:off x="-32" y="886573"/>
            <a:ext cx="12192000" cy="65123"/>
            <a:chOff x="0" y="485775"/>
            <a:chExt cx="12192000" cy="8028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10269071" y="485775"/>
              <a:ext cx="1922929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598516" y="485775"/>
              <a:ext cx="782049" cy="802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0" y="485775"/>
              <a:ext cx="598515" cy="80281"/>
            </a:xfrm>
            <a:prstGeom prst="rect">
              <a:avLst/>
            </a:prstGeom>
            <a:solidFill>
              <a:srgbClr val="1C3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1380565" y="485777"/>
              <a:ext cx="8888506" cy="802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11260" y="386887"/>
            <a:ext cx="1582333" cy="20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77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3" r:id="rId9"/>
    <p:sldLayoutId id="2147483924" r:id="rId10"/>
    <p:sldLayoutId id="2147483925" r:id="rId11"/>
    <p:sldLayoutId id="2147483926" r:id="rId12"/>
    <p:sldLayoutId id="2147483927" r:id="rId13"/>
    <p:sldLayoutId id="2147483928" r:id="rId14"/>
    <p:sldLayoutId id="214748392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b="0" i="0" kern="1200">
          <a:solidFill>
            <a:schemeClr val="accent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.pptx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4.xml"/><Relationship Id="rId4" Type="http://schemas.openxmlformats.org/officeDocument/2006/relationships/image" Target="../media/image10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6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208" y="2103119"/>
            <a:ext cx="7368248" cy="1519595"/>
          </a:xfrm>
        </p:spPr>
        <p:txBody>
          <a:bodyPr>
            <a:noAutofit/>
          </a:bodyPr>
          <a:lstStyle/>
          <a:p>
            <a:r>
              <a:rPr lang="en-US" sz="3300" b="1" dirty="0"/>
              <a:t>Capstone Project </a:t>
            </a:r>
            <a:endParaRPr lang="en-US" sz="33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July,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92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609600" y="6260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3000" dirty="0">
                <a:solidFill>
                  <a:srgbClr val="0070C0"/>
                </a:solidFill>
                <a:latin typeface="Calibri"/>
                <a:ea typeface="Candara"/>
                <a:cs typeface="Calibri"/>
                <a:sym typeface="Calibri"/>
              </a:rPr>
              <a:t>6. Conclusion and Recommendations				1-2 Slides</a:t>
            </a:r>
            <a:endParaRPr sz="3000" dirty="0">
              <a:solidFill>
                <a:srgbClr val="0070C0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E86C8-BE87-46A3-87F9-DB5AA731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Google Shape;90;p12">
            <a:extLst>
              <a:ext uri="{FF2B5EF4-FFF2-40B4-BE49-F238E27FC236}">
                <a16:creationId xmlns:a16="http://schemas.microsoft.com/office/drawing/2014/main" id="{A58EA965-B777-44F4-B45A-7A35C5EF5B7C}"/>
              </a:ext>
            </a:extLst>
          </p:cNvPr>
          <p:cNvSpPr txBox="1">
            <a:spLocks/>
          </p:cNvSpPr>
          <p:nvPr/>
        </p:nvSpPr>
        <p:spPr>
          <a:xfrm>
            <a:off x="371061" y="1202637"/>
            <a:ext cx="10972800" cy="4980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Conclusion and concerns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Recommendations</a:t>
            </a: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Future enhancements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4400" i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3200"/>
              <a:buFont typeface="Arial"/>
              <a:buNone/>
            </a:pPr>
            <a:endParaRPr lang="en-US"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77512023-C922-41C0-9E9D-BFBD3C0F7C09}"/>
              </a:ext>
            </a:extLst>
          </p:cNvPr>
          <p:cNvSpPr/>
          <p:nvPr/>
        </p:nvSpPr>
        <p:spPr>
          <a:xfrm>
            <a:off x="4731026" y="3159418"/>
            <a:ext cx="2252869" cy="1070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 marks + Bonus</a:t>
            </a:r>
          </a:p>
        </p:txBody>
      </p:sp>
    </p:spTree>
    <p:extLst>
      <p:ext uri="{BB962C8B-B14F-4D97-AF65-F5344CB8AC3E}">
        <p14:creationId xmlns:p14="http://schemas.microsoft.com/office/powerpoint/2010/main" val="1394295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609600" y="92765"/>
            <a:ext cx="10972800" cy="702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5400" lvl="0">
              <a:lnSpc>
                <a:spcPct val="100000"/>
              </a:lnSpc>
              <a:spcBef>
                <a:spcPts val="640"/>
              </a:spcBef>
              <a:buClr>
                <a:schemeClr val="dk1"/>
              </a:buClr>
              <a:buSzPts val="3200"/>
            </a:pPr>
            <a:r>
              <a:rPr lang="en-IN" sz="2800" dirty="0">
                <a:solidFill>
                  <a:srgbClr val="0070C0"/>
                </a:solidFill>
                <a:latin typeface="Calibri"/>
                <a:ea typeface="Times New Roman"/>
                <a:cs typeface="Calibri"/>
                <a:sym typeface="Calibri"/>
              </a:rPr>
              <a:t>General Guidelines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E86C8-BE87-46A3-87F9-DB5AA731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Google Shape;90;p12">
            <a:extLst>
              <a:ext uri="{FF2B5EF4-FFF2-40B4-BE49-F238E27FC236}">
                <a16:creationId xmlns:a16="http://schemas.microsoft.com/office/drawing/2014/main" id="{A58EA965-B777-44F4-B45A-7A35C5EF5B7C}"/>
              </a:ext>
            </a:extLst>
          </p:cNvPr>
          <p:cNvSpPr txBox="1">
            <a:spLocks/>
          </p:cNvSpPr>
          <p:nvPr/>
        </p:nvSpPr>
        <p:spPr>
          <a:xfrm>
            <a:off x="371061" y="1202637"/>
            <a:ext cx="10972800" cy="4980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You can perform Exploratory analysis in choice of your tool – excel, python, R studio, SAS etc.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Model building can be done in choice of your tool – R- studio, SAS , Python</a:t>
            </a: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Code needs to be properly </a:t>
            </a:r>
            <a:r>
              <a:rPr lang="en-US" sz="2400" b="1" u="sng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indented</a:t>
            </a: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and </a:t>
            </a:r>
            <a:r>
              <a:rPr lang="en-US" sz="2400" b="1" u="sng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commented</a:t>
            </a: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cs typeface="Calibri"/>
                <a:sym typeface="Calibri"/>
              </a:rPr>
              <a:t>Whole analysis needs to be submitted on Capstone Project PPT template attached below along with codes and processed data sets /outputs.</a:t>
            </a:r>
            <a:endParaRPr lang="en-US" sz="4400" i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3200"/>
              <a:buFont typeface="Arial"/>
              <a:buNone/>
            </a:pPr>
            <a:endParaRPr lang="en-US" sz="2400" dirty="0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" name="Object 1">
            <a:hlinkClick r:id="" action="ppaction://ole?verb=0"/>
            <a:extLst>
              <a:ext uri="{FF2B5EF4-FFF2-40B4-BE49-F238E27FC236}">
                <a16:creationId xmlns:a16="http://schemas.microsoft.com/office/drawing/2014/main" id="{3780BA77-91E1-4150-B7BA-63FC1EE2A5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5359876"/>
              </p:ext>
            </p:extLst>
          </p:nvPr>
        </p:nvGraphicFramePr>
        <p:xfrm>
          <a:off x="5377601" y="4817441"/>
          <a:ext cx="1436798" cy="12122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3" imgW="914400" imgH="771480" progId="PowerPoint.Show.12">
                  <p:embed/>
                </p:oleObj>
              </mc:Choice>
              <mc:Fallback>
                <p:oleObj name="Presentation" showAsIcon="1" r:id="rId3" imgW="914400" imgH="771480" progId="PowerPoint.Show.12">
                  <p:embed/>
                  <p:pic>
                    <p:nvPicPr>
                      <p:cNvPr id="2" name="Object 1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3780BA77-91E1-4150-B7BA-63FC1EE2A5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77601" y="4817441"/>
                        <a:ext cx="1436798" cy="12122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7625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 txBox="1"/>
          <p:nvPr/>
        </p:nvSpPr>
        <p:spPr>
          <a:xfrm>
            <a:off x="4219575" y="4572000"/>
            <a:ext cx="3454400" cy="92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imes New Roman"/>
              <a:buNone/>
            </a:pPr>
            <a:r>
              <a:rPr lang="en-IN" sz="5400" b="1" i="0" u="none" strike="noStrike" cap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Questions?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98008" y="3162781"/>
            <a:ext cx="3028950" cy="302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84325" y="1450975"/>
            <a:ext cx="4359275" cy="266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7"/>
          <p:cNvSpPr txBox="1"/>
          <p:nvPr/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6329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58EB230F-DABF-4BE3-ACD3-EBFBE5E420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4164" y="1659117"/>
            <a:ext cx="6938838" cy="4000736"/>
          </a:xfrm>
        </p:spPr>
        <p:txBody>
          <a:bodyPr/>
          <a:lstStyle/>
          <a:p>
            <a:pPr marL="342900" lvl="0" indent="-3429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Introduction to Capstone Project</a:t>
            </a:r>
          </a:p>
          <a:p>
            <a:pPr marL="342900" lvl="0" indent="-342900">
              <a:lnSpc>
                <a:spcPct val="100000"/>
              </a:lnSpc>
              <a:spcBef>
                <a:spcPts val="48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Project Framework and stages</a:t>
            </a:r>
          </a:p>
          <a:p>
            <a:pPr marL="342900" lvl="0" indent="-342900">
              <a:lnSpc>
                <a:spcPct val="100000"/>
              </a:lnSpc>
              <a:spcBef>
                <a:spcPts val="48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Expectations from each stage</a:t>
            </a:r>
          </a:p>
          <a:p>
            <a:pPr marL="342900" lvl="0" indent="-342900">
              <a:lnSpc>
                <a:spcPct val="100000"/>
              </a:lnSpc>
              <a:spcBef>
                <a:spcPts val="48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Project submission guidelines</a:t>
            </a:r>
          </a:p>
          <a:p>
            <a:pPr marL="342900" lvl="0" indent="-342900">
              <a:lnSpc>
                <a:spcPct val="100000"/>
              </a:lnSpc>
              <a:spcBef>
                <a:spcPts val="48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Sample Presentation template</a:t>
            </a:r>
          </a:p>
          <a:p>
            <a:pPr marL="342900" lvl="0" indent="-342900">
              <a:lnSpc>
                <a:spcPct val="100000"/>
              </a:lnSpc>
              <a:spcBef>
                <a:spcPts val="48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References</a:t>
            </a:r>
          </a:p>
          <a:p>
            <a:pPr marL="342900" lvl="0" indent="0">
              <a:lnSpc>
                <a:spcPct val="100000"/>
              </a:lnSpc>
              <a:spcBef>
                <a:spcPts val="480"/>
              </a:spcBef>
              <a:buClr>
                <a:schemeClr val="dk1"/>
              </a:buClr>
              <a:buSzPts val="3200"/>
              <a:buNone/>
            </a:pPr>
            <a:endParaRPr lang="en-US" sz="20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342900" lvl="0" indent="0">
              <a:lnSpc>
                <a:spcPct val="100000"/>
              </a:lnSpc>
              <a:spcBef>
                <a:spcPts val="480"/>
              </a:spcBef>
              <a:buClr>
                <a:schemeClr val="dk1"/>
              </a:buClr>
              <a:buSzPts val="3200"/>
              <a:buNone/>
            </a:pPr>
            <a:endParaRPr lang="en-US" dirty="0">
              <a:solidFill>
                <a:schemeClr val="tx1"/>
              </a:solidFill>
              <a:ea typeface="Candara"/>
              <a:cs typeface="Candara"/>
              <a:sym typeface="Candara"/>
            </a:endParaRPr>
          </a:p>
          <a:p>
            <a:pPr marL="342900" lvl="0" indent="-190500">
              <a:lnSpc>
                <a:spcPct val="100000"/>
              </a:lnSpc>
              <a:spcBef>
                <a:spcPts val="480"/>
              </a:spcBef>
              <a:buClr>
                <a:schemeClr val="dk1"/>
              </a:buClr>
              <a:buSzPts val="2400"/>
              <a:buNone/>
            </a:pPr>
            <a:endParaRPr lang="en-US" sz="20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02698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>
            <a:spLocks noGrp="1"/>
          </p:cNvSpPr>
          <p:nvPr>
            <p:ph type="title"/>
          </p:nvPr>
        </p:nvSpPr>
        <p:spPr>
          <a:xfrm>
            <a:off x="609600" y="-92946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rbel"/>
              <a:buNone/>
            </a:pPr>
            <a:r>
              <a:rPr lang="en-IN" sz="3000" i="0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Introduction to Capstone Project</a:t>
            </a:r>
            <a:endParaRPr sz="3000" i="0" strike="noStrike" cap="none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609600" y="1351723"/>
            <a:ext cx="10972800" cy="5229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46100" lvl="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It is an experience involves identifying an information problem in a real-world setting and developing the means to address it.</a:t>
            </a:r>
          </a:p>
          <a:p>
            <a:pPr marL="254000" lv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Solution should  be interactive, such that end product is something that can be implemented and used.</a:t>
            </a:r>
          </a:p>
          <a:p>
            <a:pPr marL="254000" lv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will be a complete package of topics, materials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concepts taught by mentors 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during training sessions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546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Complete Project weighs 100-marks. Duration – 1 week.</a:t>
            </a:r>
          </a:p>
          <a:p>
            <a:pPr marL="546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sz="2400" i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2"/>
          <p:cNvSpPr txBox="1"/>
          <p:nvPr/>
        </p:nvSpPr>
        <p:spPr>
          <a:xfrm>
            <a:off x="609600" y="647700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2"/>
          <p:cNvSpPr txBox="1"/>
          <p:nvPr/>
        </p:nvSpPr>
        <p:spPr>
          <a:xfrm>
            <a:off x="8737600" y="647700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552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/>
        </p:nvSpPr>
        <p:spPr>
          <a:xfrm>
            <a:off x="8737600" y="647700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Times New Roman"/>
              <a:buNone/>
            </a:pPr>
            <a:fld id="{00000000-1234-1234-1234-123412341234}" type="slidenum">
              <a:rPr lang="en-IN" sz="1400" b="0" i="0" u="none" strike="noStrike" cap="non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CDFB6-2104-45CA-A2B9-F2DBCF452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https://upload.wikimedia.org/wikipedia/commons/thumb/b/b9/CRISP-DM_Process_Diagram.png/800px-CRISP-DM_Process_Diagram.png">
            <a:extLst>
              <a:ext uri="{FF2B5EF4-FFF2-40B4-BE49-F238E27FC236}">
                <a16:creationId xmlns:a16="http://schemas.microsoft.com/office/drawing/2014/main" id="{5B28A588-3139-4879-9C2D-611071810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498" y="1033946"/>
            <a:ext cx="5179003" cy="5192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80D0926-CB45-42A0-A2E1-BE105455C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Framework </a:t>
            </a:r>
            <a:r>
              <a:rPr lang="en-US" dirty="0"/>
              <a:t>for Capstone Project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0D7092AA-8C5D-41A2-9507-D6CF69E00CD3}"/>
              </a:ext>
            </a:extLst>
          </p:cNvPr>
          <p:cNvSpPr/>
          <p:nvPr/>
        </p:nvSpPr>
        <p:spPr>
          <a:xfrm>
            <a:off x="940904" y="1245704"/>
            <a:ext cx="2226366" cy="781615"/>
          </a:xfrm>
          <a:prstGeom prst="wedgeRoundRectCallout">
            <a:avLst>
              <a:gd name="adj1" fmla="val 107143"/>
              <a:gd name="adj2" fmla="val 489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Project Objective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A63CE4DE-E3C2-4F2B-AF28-A06568A92982}"/>
              </a:ext>
            </a:extLst>
          </p:cNvPr>
          <p:cNvSpPr/>
          <p:nvPr/>
        </p:nvSpPr>
        <p:spPr>
          <a:xfrm>
            <a:off x="8446962" y="1273054"/>
            <a:ext cx="2226366" cy="781615"/>
          </a:xfrm>
          <a:prstGeom prst="wedgeRoundRectCallout">
            <a:avLst>
              <a:gd name="adj1" fmla="val -82738"/>
              <a:gd name="adj2" fmla="val 489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Exploration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3C593C3A-838F-4E0C-A069-EBB4287A24FF}"/>
              </a:ext>
            </a:extLst>
          </p:cNvPr>
          <p:cNvSpPr/>
          <p:nvPr/>
        </p:nvSpPr>
        <p:spPr>
          <a:xfrm>
            <a:off x="8898833" y="2580861"/>
            <a:ext cx="2683567" cy="781615"/>
          </a:xfrm>
          <a:prstGeom prst="wedgeRoundRectCallout">
            <a:avLst>
              <a:gd name="adj1" fmla="val -71644"/>
              <a:gd name="adj2" fmla="val 1163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Exploratory Data analysis and Engineering</a:t>
            </a:r>
          </a:p>
        </p:txBody>
      </p: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8FE7046C-A761-4045-8837-2B884F2CF15D}"/>
              </a:ext>
            </a:extLst>
          </p:cNvPr>
          <p:cNvSpPr/>
          <p:nvPr/>
        </p:nvSpPr>
        <p:spPr>
          <a:xfrm>
            <a:off x="8790607" y="3974753"/>
            <a:ext cx="2226366" cy="781615"/>
          </a:xfrm>
          <a:prstGeom prst="wedgeRoundRectCallout">
            <a:avLst>
              <a:gd name="adj1" fmla="val -70238"/>
              <a:gd name="adj2" fmla="val -3075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Predictive Machine Learning</a:t>
            </a: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64446128-ECA7-4ECF-AC38-A58FD6D2DBD0}"/>
              </a:ext>
            </a:extLst>
          </p:cNvPr>
          <p:cNvSpPr/>
          <p:nvPr/>
        </p:nvSpPr>
        <p:spPr>
          <a:xfrm>
            <a:off x="8209072" y="5368645"/>
            <a:ext cx="2226366" cy="781615"/>
          </a:xfrm>
          <a:prstGeom prst="wedgeRoundRectCallout">
            <a:avLst>
              <a:gd name="adj1" fmla="val -113689"/>
              <a:gd name="adj2" fmla="val -7313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Evaluation</a:t>
            </a: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915852FF-8C4B-4E91-B4A2-4E37AD52917E}"/>
              </a:ext>
            </a:extLst>
          </p:cNvPr>
          <p:cNvSpPr/>
          <p:nvPr/>
        </p:nvSpPr>
        <p:spPr>
          <a:xfrm>
            <a:off x="940904" y="4539277"/>
            <a:ext cx="2226366" cy="781615"/>
          </a:xfrm>
          <a:prstGeom prst="wedgeRoundRectCallout">
            <a:avLst>
              <a:gd name="adj1" fmla="val 87500"/>
              <a:gd name="adj2" fmla="val -13417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Conclusion &amp;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419320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609600" y="6260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3000" dirty="0">
                <a:solidFill>
                  <a:srgbClr val="0070C0"/>
                </a:solidFill>
                <a:latin typeface="Calibri"/>
                <a:ea typeface="Candara"/>
                <a:cs typeface="Calibri"/>
                <a:sym typeface="Calibri"/>
              </a:rPr>
              <a:t>1. Project Objective  							1-2 Slides</a:t>
            </a:r>
            <a:endParaRPr sz="3000" dirty="0">
              <a:solidFill>
                <a:srgbClr val="0070C0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E86C8-BE87-46A3-87F9-DB5AA731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Google Shape;90;p12">
            <a:extLst>
              <a:ext uri="{FF2B5EF4-FFF2-40B4-BE49-F238E27FC236}">
                <a16:creationId xmlns:a16="http://schemas.microsoft.com/office/drawing/2014/main" id="{A58EA965-B777-44F4-B45A-7A35C5EF5B7C}"/>
              </a:ext>
            </a:extLst>
          </p:cNvPr>
          <p:cNvSpPr txBox="1">
            <a:spLocks/>
          </p:cNvSpPr>
          <p:nvPr/>
        </p:nvSpPr>
        <p:spPr>
          <a:xfrm>
            <a:off x="371061" y="1441173"/>
            <a:ext cx="10972800" cy="4980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Interpret and understand business objective and need of analysis.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Domain research – from web/experts</a:t>
            </a: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Prepare High level hypothesis based on domain knowledge 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Setup background and reasoning for carrying out analysis</a:t>
            </a: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4400" i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3200"/>
              <a:buFont typeface="Arial"/>
              <a:buNone/>
            </a:pPr>
            <a:endParaRPr lang="en-US"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A35CCDC0-6621-4CB9-9CCD-A36165BA0CA4}"/>
              </a:ext>
            </a:extLst>
          </p:cNvPr>
          <p:cNvSpPr/>
          <p:nvPr/>
        </p:nvSpPr>
        <p:spPr>
          <a:xfrm>
            <a:off x="4731026" y="4550464"/>
            <a:ext cx="2252869" cy="1070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 marks</a:t>
            </a:r>
          </a:p>
        </p:txBody>
      </p:sp>
    </p:spTree>
    <p:extLst>
      <p:ext uri="{BB962C8B-B14F-4D97-AF65-F5344CB8AC3E}">
        <p14:creationId xmlns:p14="http://schemas.microsoft.com/office/powerpoint/2010/main" val="3884045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609600" y="6260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3000" dirty="0">
                <a:solidFill>
                  <a:srgbClr val="0070C0"/>
                </a:solidFill>
                <a:latin typeface="Calibri"/>
                <a:ea typeface="Candara"/>
                <a:cs typeface="Calibri"/>
                <a:sym typeface="Calibri"/>
              </a:rPr>
              <a:t>2. Data Exploration							2-3 Slides</a:t>
            </a:r>
            <a:endParaRPr sz="3000" dirty="0">
              <a:solidFill>
                <a:srgbClr val="0070C0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E86C8-BE87-46A3-87F9-DB5AA731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Google Shape;90;p12">
            <a:extLst>
              <a:ext uri="{FF2B5EF4-FFF2-40B4-BE49-F238E27FC236}">
                <a16:creationId xmlns:a16="http://schemas.microsoft.com/office/drawing/2014/main" id="{A58EA965-B777-44F4-B45A-7A35C5EF5B7C}"/>
              </a:ext>
            </a:extLst>
          </p:cNvPr>
          <p:cNvSpPr txBox="1">
            <a:spLocks/>
          </p:cNvSpPr>
          <p:nvPr/>
        </p:nvSpPr>
        <p:spPr>
          <a:xfrm>
            <a:off x="371061" y="1401416"/>
            <a:ext cx="10972800" cy="4980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Understand data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Merge Data in case there are multiple tables/sources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Perform high level Quality check and summary statistics</a:t>
            </a: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Prepare Data definition table</a:t>
            </a: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Finalize Hypothesis statements </a:t>
            </a: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4400" i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3200"/>
              <a:buFont typeface="Arial"/>
              <a:buNone/>
            </a:pPr>
            <a:endParaRPr lang="en-US"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F343F61C-CCF3-4851-A9C7-BC509CE2C9B1}"/>
              </a:ext>
            </a:extLst>
          </p:cNvPr>
          <p:cNvSpPr/>
          <p:nvPr/>
        </p:nvSpPr>
        <p:spPr>
          <a:xfrm>
            <a:off x="4969565" y="4921527"/>
            <a:ext cx="2252869" cy="1070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20 marks</a:t>
            </a:r>
          </a:p>
        </p:txBody>
      </p:sp>
    </p:spTree>
    <p:extLst>
      <p:ext uri="{BB962C8B-B14F-4D97-AF65-F5344CB8AC3E}">
        <p14:creationId xmlns:p14="http://schemas.microsoft.com/office/powerpoint/2010/main" val="192798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609600" y="6260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3000" dirty="0">
                <a:solidFill>
                  <a:srgbClr val="0070C0"/>
                </a:solidFill>
                <a:latin typeface="Calibri"/>
                <a:ea typeface="Candara"/>
                <a:cs typeface="Calibri"/>
                <a:sym typeface="Calibri"/>
              </a:rPr>
              <a:t>3. Exploratory Data Analysis and Engineering 			6-7 Slides</a:t>
            </a:r>
            <a:endParaRPr sz="3000" dirty="0">
              <a:solidFill>
                <a:srgbClr val="0070C0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E86C8-BE87-46A3-87F9-DB5AA731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Google Shape;90;p12">
            <a:extLst>
              <a:ext uri="{FF2B5EF4-FFF2-40B4-BE49-F238E27FC236}">
                <a16:creationId xmlns:a16="http://schemas.microsoft.com/office/drawing/2014/main" id="{A58EA965-B777-44F4-B45A-7A35C5EF5B7C}"/>
              </a:ext>
            </a:extLst>
          </p:cNvPr>
          <p:cNvSpPr txBox="1">
            <a:spLocks/>
          </p:cNvSpPr>
          <p:nvPr/>
        </p:nvSpPr>
        <p:spPr>
          <a:xfrm>
            <a:off x="357809" y="579785"/>
            <a:ext cx="10972800" cy="6096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Visualization  - Univariate, Bi-variate</a:t>
            </a:r>
          </a:p>
          <a:p>
            <a:pPr marL="546100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Missing value treatment –</a:t>
            </a:r>
          </a:p>
          <a:p>
            <a:pPr marL="1003300" lvl="1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Dose your data has missing value?</a:t>
            </a:r>
          </a:p>
          <a:p>
            <a:pPr marL="1003300" lvl="1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Which method you used to treat </a:t>
            </a:r>
          </a:p>
          <a:p>
            <a:pPr marL="546100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Outlier detection and treatment –</a:t>
            </a:r>
          </a:p>
          <a:p>
            <a:pPr marL="1003300" lvl="1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Dose your data has outlier value?</a:t>
            </a:r>
          </a:p>
          <a:p>
            <a:pPr marL="1003300" lvl="1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Which method you used to treat</a:t>
            </a:r>
          </a:p>
          <a:p>
            <a:pPr marL="546100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Feature Engineering –</a:t>
            </a:r>
          </a:p>
          <a:p>
            <a:pPr marL="1003300" lvl="1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Variable transformation  - normalization/scaling etc.</a:t>
            </a:r>
          </a:p>
          <a:p>
            <a:pPr marL="1003300" lvl="1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0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Variable/feature creation – Dummy or derived variables</a:t>
            </a:r>
          </a:p>
          <a:p>
            <a:pPr marL="546100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Correlation and Hypothesis testing (Table)</a:t>
            </a:r>
          </a:p>
          <a:p>
            <a:pPr marL="546100" indent="-292100">
              <a:lnSpc>
                <a:spcPts val="336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Final selected features list with their p-value and test statistics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3200"/>
              <a:buFont typeface="Arial"/>
              <a:buNone/>
            </a:pPr>
            <a:endParaRPr lang="en-US"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1A5217F7-151D-49F0-B312-9A41292D1603}"/>
              </a:ext>
            </a:extLst>
          </p:cNvPr>
          <p:cNvSpPr/>
          <p:nvPr/>
        </p:nvSpPr>
        <p:spPr>
          <a:xfrm>
            <a:off x="9077740" y="2870752"/>
            <a:ext cx="2252869" cy="1070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35 marks</a:t>
            </a:r>
          </a:p>
        </p:txBody>
      </p:sp>
    </p:spTree>
    <p:extLst>
      <p:ext uri="{BB962C8B-B14F-4D97-AF65-F5344CB8AC3E}">
        <p14:creationId xmlns:p14="http://schemas.microsoft.com/office/powerpoint/2010/main" val="8660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609600" y="6260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3000" dirty="0">
                <a:solidFill>
                  <a:srgbClr val="0070C0"/>
                </a:solidFill>
                <a:latin typeface="Calibri"/>
                <a:ea typeface="Candara"/>
                <a:cs typeface="Calibri"/>
                <a:sym typeface="Calibri"/>
              </a:rPr>
              <a:t>4. Predictive Machine Learning Model				2-3 Slides</a:t>
            </a:r>
            <a:endParaRPr sz="3000" dirty="0">
              <a:solidFill>
                <a:srgbClr val="0070C0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E86C8-BE87-46A3-87F9-DB5AA731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Google Shape;90;p12">
            <a:extLst>
              <a:ext uri="{FF2B5EF4-FFF2-40B4-BE49-F238E27FC236}">
                <a16:creationId xmlns:a16="http://schemas.microsoft.com/office/drawing/2014/main" id="{A58EA965-B777-44F4-B45A-7A35C5EF5B7C}"/>
              </a:ext>
            </a:extLst>
          </p:cNvPr>
          <p:cNvSpPr txBox="1">
            <a:spLocks/>
          </p:cNvSpPr>
          <p:nvPr/>
        </p:nvSpPr>
        <p:spPr>
          <a:xfrm>
            <a:off x="371061" y="1401416"/>
            <a:ext cx="10972800" cy="4980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Model Selection – which and why? (one or more models)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Train, test and validation splits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 sampling to maintain target ratio 80:20 in case required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Fit model and Predict on test data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4400" i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3200"/>
              <a:buFont typeface="Arial"/>
              <a:buNone/>
            </a:pPr>
            <a:endParaRPr lang="en-US"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7FDF729A-9D5E-4BD6-B682-10B73B025CD5}"/>
              </a:ext>
            </a:extLst>
          </p:cNvPr>
          <p:cNvSpPr/>
          <p:nvPr/>
        </p:nvSpPr>
        <p:spPr>
          <a:xfrm>
            <a:off x="4731026" y="4550464"/>
            <a:ext cx="2252869" cy="1070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10 marks</a:t>
            </a:r>
          </a:p>
        </p:txBody>
      </p:sp>
    </p:spTree>
    <p:extLst>
      <p:ext uri="{BB962C8B-B14F-4D97-AF65-F5344CB8AC3E}">
        <p14:creationId xmlns:p14="http://schemas.microsoft.com/office/powerpoint/2010/main" val="3003441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609600" y="6260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3000" dirty="0">
                <a:solidFill>
                  <a:srgbClr val="0070C0"/>
                </a:solidFill>
                <a:latin typeface="Calibri"/>
                <a:ea typeface="Candara"/>
                <a:cs typeface="Calibri"/>
                <a:sym typeface="Calibri"/>
              </a:rPr>
              <a:t>5. Model Evaluation							2-3 Slides</a:t>
            </a:r>
            <a:endParaRPr sz="3000" dirty="0">
              <a:solidFill>
                <a:srgbClr val="0070C0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E86C8-BE87-46A3-87F9-DB5AA731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Google Shape;90;p12">
            <a:extLst>
              <a:ext uri="{FF2B5EF4-FFF2-40B4-BE49-F238E27FC236}">
                <a16:creationId xmlns:a16="http://schemas.microsoft.com/office/drawing/2014/main" id="{A58EA965-B777-44F4-B45A-7A35C5EF5B7C}"/>
              </a:ext>
            </a:extLst>
          </p:cNvPr>
          <p:cNvSpPr txBox="1">
            <a:spLocks/>
          </p:cNvSpPr>
          <p:nvPr/>
        </p:nvSpPr>
        <p:spPr>
          <a:xfrm>
            <a:off x="371061" y="1401416"/>
            <a:ext cx="10972800" cy="4980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Model performance on Train and test data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endParaRPr lang="en-US" sz="24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Confusion Matrix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AUC, Recall and sensitivity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6100" indent="-2921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R^2 , Adjusted R^2, RMSE – for regression problem</a:t>
            </a:r>
          </a:p>
          <a:p>
            <a:pPr marL="25400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4400" i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3200"/>
              <a:buFont typeface="Arial"/>
              <a:buNone/>
            </a:pPr>
            <a:endParaRPr lang="en-US"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FD50752F-7D59-4B91-AF8B-0C8874959CCC}"/>
              </a:ext>
            </a:extLst>
          </p:cNvPr>
          <p:cNvSpPr/>
          <p:nvPr/>
        </p:nvSpPr>
        <p:spPr>
          <a:xfrm>
            <a:off x="4731026" y="4550464"/>
            <a:ext cx="2252869" cy="1070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20 marks</a:t>
            </a:r>
          </a:p>
        </p:txBody>
      </p:sp>
    </p:spTree>
    <p:extLst>
      <p:ext uri="{BB962C8B-B14F-4D97-AF65-F5344CB8AC3E}">
        <p14:creationId xmlns:p14="http://schemas.microsoft.com/office/powerpoint/2010/main" val="422561465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">
  <a:themeElements>
    <a:clrScheme name="2017 MERKL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26090"/>
      </a:accent1>
      <a:accent2>
        <a:srgbClr val="F58C2C"/>
      </a:accent2>
      <a:accent3>
        <a:srgbClr val="343C44"/>
      </a:accent3>
      <a:accent4>
        <a:srgbClr val="04A5D7"/>
      </a:accent4>
      <a:accent5>
        <a:srgbClr val="2293C3"/>
      </a:accent5>
      <a:accent6>
        <a:srgbClr val="1681B1"/>
      </a:accent6>
      <a:hlink>
        <a:srgbClr val="154171"/>
      </a:hlink>
      <a:folHlink>
        <a:srgbClr val="1C336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genda Slide">
  <a:themeElements>
    <a:clrScheme name="2017 MERKL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26090"/>
      </a:accent1>
      <a:accent2>
        <a:srgbClr val="F58C2C"/>
      </a:accent2>
      <a:accent3>
        <a:srgbClr val="343C44"/>
      </a:accent3>
      <a:accent4>
        <a:srgbClr val="04A5D7"/>
      </a:accent4>
      <a:accent5>
        <a:srgbClr val="2293C3"/>
      </a:accent5>
      <a:accent6>
        <a:srgbClr val="1681B1"/>
      </a:accent6>
      <a:hlink>
        <a:srgbClr val="154171"/>
      </a:hlink>
      <a:folHlink>
        <a:srgbClr val="1C336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itle Slide">
  <a:themeElements>
    <a:clrScheme name="2017 MERKL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26090"/>
      </a:accent1>
      <a:accent2>
        <a:srgbClr val="F58C2C"/>
      </a:accent2>
      <a:accent3>
        <a:srgbClr val="343C44"/>
      </a:accent3>
      <a:accent4>
        <a:srgbClr val="04A5D7"/>
      </a:accent4>
      <a:accent5>
        <a:srgbClr val="2293C3"/>
      </a:accent5>
      <a:accent6>
        <a:srgbClr val="1681B1"/>
      </a:accent6>
      <a:hlink>
        <a:srgbClr val="154171"/>
      </a:hlink>
      <a:folHlink>
        <a:srgbClr val="1C336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t Slide">
  <a:themeElements>
    <a:clrScheme name="2017 MERKL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26090"/>
      </a:accent1>
      <a:accent2>
        <a:srgbClr val="F58C2C"/>
      </a:accent2>
      <a:accent3>
        <a:srgbClr val="343C44"/>
      </a:accent3>
      <a:accent4>
        <a:srgbClr val="04A5D7"/>
      </a:accent4>
      <a:accent5>
        <a:srgbClr val="2293C3"/>
      </a:accent5>
      <a:accent6>
        <a:srgbClr val="1681B1"/>
      </a:accent6>
      <a:hlink>
        <a:srgbClr val="154171"/>
      </a:hlink>
      <a:folHlink>
        <a:srgbClr val="1C336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ase Study Template">
  <a:themeElements>
    <a:clrScheme name="2017 MERKL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26090"/>
      </a:accent1>
      <a:accent2>
        <a:srgbClr val="F58C2C"/>
      </a:accent2>
      <a:accent3>
        <a:srgbClr val="343C44"/>
      </a:accent3>
      <a:accent4>
        <a:srgbClr val="04A5D7"/>
      </a:accent4>
      <a:accent5>
        <a:srgbClr val="2293C3"/>
      </a:accent5>
      <a:accent6>
        <a:srgbClr val="1681B1"/>
      </a:accent6>
      <a:hlink>
        <a:srgbClr val="154171"/>
      </a:hlink>
      <a:folHlink>
        <a:srgbClr val="1C336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Custom Design">
  <a:themeElements>
    <a:clrScheme name="2017 MERKL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26090"/>
      </a:accent1>
      <a:accent2>
        <a:srgbClr val="F58C2C"/>
      </a:accent2>
      <a:accent3>
        <a:srgbClr val="343C44"/>
      </a:accent3>
      <a:accent4>
        <a:srgbClr val="04A5D7"/>
      </a:accent4>
      <a:accent5>
        <a:srgbClr val="2293C3"/>
      </a:accent5>
      <a:accent6>
        <a:srgbClr val="1681B1"/>
      </a:accent6>
      <a:hlink>
        <a:srgbClr val="154171"/>
      </a:hlink>
      <a:folHlink>
        <a:srgbClr val="1C336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CF8771D05AEC140AD1C05A7575DA152" ma:contentTypeVersion="1" ma:contentTypeDescription="Create a new document." ma:contentTypeScope="" ma:versionID="a2159955d404c9a6b1415a82bf449df6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C931733-AE72-446A-8102-72B55E7D27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ED03BD1-B99C-4A79-B085-67726497038F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E61F87B-DE52-4723-8227-4E3F0638E4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26628</TotalTime>
  <Words>492</Words>
  <Application>Microsoft Office PowerPoint</Application>
  <PresentationFormat>Widescreen</PresentationFormat>
  <Paragraphs>122</Paragraphs>
  <Slides>12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Arial</vt:lpstr>
      <vt:lpstr>Calibri</vt:lpstr>
      <vt:lpstr>Calibri Light</vt:lpstr>
      <vt:lpstr>Candara</vt:lpstr>
      <vt:lpstr>Corbel</vt:lpstr>
      <vt:lpstr>Times New Roman</vt:lpstr>
      <vt:lpstr>Cover Slide</vt:lpstr>
      <vt:lpstr>Agenda Slide</vt:lpstr>
      <vt:lpstr>Title Slide</vt:lpstr>
      <vt:lpstr>Content Slide</vt:lpstr>
      <vt:lpstr>Case Study Template</vt:lpstr>
      <vt:lpstr>5_Custom Design</vt:lpstr>
      <vt:lpstr>Microsoft PowerPoint Presentation</vt:lpstr>
      <vt:lpstr>Capstone Project </vt:lpstr>
      <vt:lpstr>PowerPoint Presentation</vt:lpstr>
      <vt:lpstr>Introduction to Capstone Project</vt:lpstr>
      <vt:lpstr>Framework for Capstone Project</vt:lpstr>
      <vt:lpstr>1. Project Objective         1-2 Slides </vt:lpstr>
      <vt:lpstr>2. Data Exploration       2-3 Slides </vt:lpstr>
      <vt:lpstr>3. Exploratory Data Analysis and Engineering    6-7 Slides </vt:lpstr>
      <vt:lpstr>4. Predictive Machine Learning Model    2-3 Slides </vt:lpstr>
      <vt:lpstr>5. Model Evaluation       2-3 Slides </vt:lpstr>
      <vt:lpstr>6. Conclusion and Recommendations    1-2 Slides </vt:lpstr>
      <vt:lpstr>General Guidelines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M1E Modeler Negative Sampling</dc:title>
  <dc:creator>max bernstein</dc:creator>
  <cp:lastModifiedBy>Sai Raghu Teja</cp:lastModifiedBy>
  <cp:revision>1048</cp:revision>
  <dcterms:modified xsi:type="dcterms:W3CDTF">2021-05-16T18:56:47Z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0x0101000CF8771D05AEC140AD1C05A7575DA152</vt:lpwstr>
  </property>
</Properties>
</file>